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10/06/2024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.basta@comune.reggiolo.re.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testo, Viso umano, sorriso, vestiti&#10;&#10;Descrizione generata automaticamente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Dal 12 Giugno e fino al 31 Agosto 2024 è possibile inoltrare la richiesta di contributo compilando il modulo on – line presente sul sito del COMUNE DI REGGIOLO.</a:t>
            </a:r>
          </a:p>
          <a:p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Per informazioni rivolgersi a : Ufficio Scuola del Comune di Reggiolo 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  <a:hlinkClick r:id="rId3"/>
              </a:rPr>
              <a:t>i.basta@comune.reggiolo.re.it</a:t>
            </a:r>
            <a:r>
              <a:rPr lang="it-IT" sz="1600" dirty="0">
                <a:solidFill>
                  <a:schemeClr val="bg1"/>
                </a:solidFill>
                <a:latin typeface="Raleway" panose="020B0003030101060003" pitchFamily="34" charset="0"/>
              </a:rPr>
              <a:t> – Tel. 0522-213724</a:t>
            </a:r>
          </a:p>
        </p:txBody>
      </p:sp>
      <p:pic>
        <p:nvPicPr>
          <p:cNvPr id="5" name="Immagin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466009" y="9719641"/>
            <a:ext cx="424180" cy="60960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Forma1"/>
          <p:cNvSpPr txBox="1"/>
          <p:nvPr/>
        </p:nvSpPr>
        <p:spPr>
          <a:xfrm>
            <a:off x="6190047" y="10399078"/>
            <a:ext cx="1101090" cy="29273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none" lIns="0" tIns="0" rIns="0" bIns="0" anchor="t" anchorCtr="0" compatLnSpc="0">
            <a:no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it-IT" sz="1000" b="1" kern="150" dirty="0">
                <a:effectLst/>
                <a:latin typeface="Liberation Serif"/>
                <a:ea typeface="SimSun" panose="02010600030101010101" pitchFamily="2" charset="-122"/>
                <a:cs typeface="Mangal"/>
              </a:rPr>
              <a:t>Comune di Reggiolo</a:t>
            </a:r>
            <a:endParaRPr lang="it-IT" sz="1100" kern="150" dirty="0">
              <a:effectLst/>
              <a:latin typeface="Liberation Serif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49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SimSun</vt:lpstr>
      <vt:lpstr>Aptos</vt:lpstr>
      <vt:lpstr>Aptos Display</vt:lpstr>
      <vt:lpstr>Arial</vt:lpstr>
      <vt:lpstr>Liberation Serif</vt:lpstr>
      <vt:lpstr>Mangal</vt:lpstr>
      <vt:lpstr>Raleway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Servizio Adulti</cp:lastModifiedBy>
  <cp:revision>4</cp:revision>
  <dcterms:created xsi:type="dcterms:W3CDTF">2024-03-25T09:21:56Z</dcterms:created>
  <dcterms:modified xsi:type="dcterms:W3CDTF">2024-06-10T08:55:29Z</dcterms:modified>
</cp:coreProperties>
</file>